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A9D"/>
    <a:srgbClr val="A6A1C1"/>
    <a:srgbClr val="F8BCC3"/>
    <a:srgbClr val="AD1677"/>
    <a:srgbClr val="EA0B50"/>
    <a:srgbClr val="000C46"/>
    <a:srgbClr val="000D46"/>
    <a:srgbClr val="ED7239"/>
    <a:srgbClr val="006E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1"/>
    <p:restoredTop sz="94675"/>
  </p:normalViewPr>
  <p:slideViewPr>
    <p:cSldViewPr snapToGrid="0" snapToObjects="1">
      <p:cViewPr varScale="1">
        <p:scale>
          <a:sx n="12" d="100"/>
          <a:sy n="12" d="100"/>
        </p:scale>
        <p:origin x="255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3BCAEF-7B45-B3BA-7C8C-37B17DEE28AB}"/>
              </a:ext>
            </a:extLst>
          </p:cNvPr>
          <p:cNvSpPr>
            <a:spLocks noGrp="1"/>
          </p:cNvSpPr>
          <p:nvPr>
            <p:ph type="title" hasCustomPrompt="1"/>
          </p:nvPr>
        </p:nvSpPr>
        <p:spPr>
          <a:xfrm>
            <a:off x="1175779" y="6695000"/>
            <a:ext cx="27923657" cy="2071603"/>
          </a:xfrm>
        </p:spPr>
        <p:txBody>
          <a:bodyPr anchor="ctr">
            <a:normAutofit/>
          </a:bodyPr>
          <a:lstStyle>
            <a:lvl1pPr algn="ctr">
              <a:defRPr sz="9600" b="1" i="0">
                <a:solidFill>
                  <a:srgbClr val="04AA9D"/>
                </a:solidFill>
                <a:latin typeface="Arial" panose="020B0604020202020204" pitchFamily="34" charset="0"/>
                <a:cs typeface="Arial" panose="020B0604020202020204" pitchFamily="34" charset="0"/>
              </a:defRPr>
            </a:lvl1pPr>
          </a:lstStyle>
          <a:p>
            <a:r>
              <a:rPr lang="en-US" dirty="0"/>
              <a:t>Title</a:t>
            </a:r>
          </a:p>
        </p:txBody>
      </p:sp>
      <p:sp>
        <p:nvSpPr>
          <p:cNvPr id="7" name="Content Placeholder 2">
            <a:extLst>
              <a:ext uri="{FF2B5EF4-FFF2-40B4-BE49-F238E27FC236}">
                <a16:creationId xmlns:a16="http://schemas.microsoft.com/office/drawing/2014/main" id="{DD269445-ABAD-0809-F695-135C9D80C988}"/>
              </a:ext>
            </a:extLst>
          </p:cNvPr>
          <p:cNvSpPr>
            <a:spLocks noGrp="1"/>
          </p:cNvSpPr>
          <p:nvPr>
            <p:ph idx="1"/>
          </p:nvPr>
        </p:nvSpPr>
        <p:spPr>
          <a:xfrm>
            <a:off x="1175775" y="13794083"/>
            <a:ext cx="27923658" cy="7408817"/>
          </a:xfrm>
        </p:spPr>
        <p:txBody>
          <a:bodyPr>
            <a:normAutofit/>
          </a:bodyPr>
          <a:lstStyle>
            <a:lvl1pPr>
              <a:defRPr sz="2400" b="0" i="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9" name="Text Placeholder 10">
            <a:extLst>
              <a:ext uri="{FF2B5EF4-FFF2-40B4-BE49-F238E27FC236}">
                <a16:creationId xmlns:a16="http://schemas.microsoft.com/office/drawing/2014/main" id="{DA961027-51EC-E7F1-432B-F5B2494CA01F}"/>
              </a:ext>
            </a:extLst>
          </p:cNvPr>
          <p:cNvSpPr>
            <a:spLocks noGrp="1"/>
          </p:cNvSpPr>
          <p:nvPr>
            <p:ph type="body" sz="quarter" idx="13" hasCustomPrompt="1"/>
          </p:nvPr>
        </p:nvSpPr>
        <p:spPr>
          <a:xfrm>
            <a:off x="1175777" y="9454414"/>
            <a:ext cx="27923657" cy="1077311"/>
          </a:xfrm>
        </p:spPr>
        <p:txBody>
          <a:bodyPr anchor="ctr">
            <a:normAutofit/>
          </a:bodyPr>
          <a:lstStyle>
            <a:lvl1pPr marL="0" indent="0" algn="ctr">
              <a:buNone/>
              <a:defRPr sz="6000" b="0" i="0">
                <a:solidFill>
                  <a:srgbClr val="04AA9D"/>
                </a:solidFill>
                <a:latin typeface="Arial" panose="020B0604020202020204" pitchFamily="34" charset="0"/>
                <a:cs typeface="Arial" panose="020B0604020202020204" pitchFamily="34" charset="0"/>
              </a:defRPr>
            </a:lvl1pPr>
          </a:lstStyle>
          <a:p>
            <a:pPr lvl="0"/>
            <a:r>
              <a:rPr lang="en-US" dirty="0"/>
              <a:t>Author</a:t>
            </a:r>
          </a:p>
        </p:txBody>
      </p:sp>
      <p:sp>
        <p:nvSpPr>
          <p:cNvPr id="14" name="Content Placeholder 2">
            <a:extLst>
              <a:ext uri="{FF2B5EF4-FFF2-40B4-BE49-F238E27FC236}">
                <a16:creationId xmlns:a16="http://schemas.microsoft.com/office/drawing/2014/main" id="{09B15E7E-C419-5755-4D14-3E50308C2E80}"/>
              </a:ext>
            </a:extLst>
          </p:cNvPr>
          <p:cNvSpPr>
            <a:spLocks noGrp="1"/>
          </p:cNvSpPr>
          <p:nvPr>
            <p:ph idx="14"/>
          </p:nvPr>
        </p:nvSpPr>
        <p:spPr>
          <a:xfrm>
            <a:off x="1175775" y="23160068"/>
            <a:ext cx="13607024" cy="7984105"/>
          </a:xfrm>
        </p:spPr>
        <p:txBody>
          <a:bodyPr>
            <a:normAutofit/>
          </a:bodyPr>
          <a:lstStyle>
            <a:lvl1pPr>
              <a:defRPr sz="2400" b="0" i="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5" name="Content Placeholder 2">
            <a:extLst>
              <a:ext uri="{FF2B5EF4-FFF2-40B4-BE49-F238E27FC236}">
                <a16:creationId xmlns:a16="http://schemas.microsoft.com/office/drawing/2014/main" id="{712B7AFA-1D84-FD1C-7C4F-6849731B54BD}"/>
              </a:ext>
            </a:extLst>
          </p:cNvPr>
          <p:cNvSpPr>
            <a:spLocks noGrp="1"/>
          </p:cNvSpPr>
          <p:nvPr>
            <p:ph idx="15"/>
          </p:nvPr>
        </p:nvSpPr>
        <p:spPr>
          <a:xfrm>
            <a:off x="15592815" y="23160068"/>
            <a:ext cx="13506618" cy="7984105"/>
          </a:xfrm>
        </p:spPr>
        <p:txBody>
          <a:bodyPr>
            <a:normAutofit/>
          </a:bodyPr>
          <a:lstStyle>
            <a:lvl1pPr>
              <a:defRPr sz="2400" b="0" i="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6" name="Content Placeholder 2">
            <a:extLst>
              <a:ext uri="{FF2B5EF4-FFF2-40B4-BE49-F238E27FC236}">
                <a16:creationId xmlns:a16="http://schemas.microsoft.com/office/drawing/2014/main" id="{9502AF14-E471-8005-1042-404315D20AF5}"/>
              </a:ext>
            </a:extLst>
          </p:cNvPr>
          <p:cNvSpPr>
            <a:spLocks noGrp="1"/>
          </p:cNvSpPr>
          <p:nvPr>
            <p:ph idx="16"/>
          </p:nvPr>
        </p:nvSpPr>
        <p:spPr>
          <a:xfrm>
            <a:off x="1175775" y="33125502"/>
            <a:ext cx="27923658" cy="6866381"/>
          </a:xfrm>
        </p:spPr>
        <p:txBody>
          <a:bodyPr>
            <a:normAutofit/>
          </a:bodyPr>
          <a:lstStyle>
            <a:lvl1pPr>
              <a:defRPr sz="2400" b="0" i="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29" name="TextBox 28">
            <a:extLst>
              <a:ext uri="{FF2B5EF4-FFF2-40B4-BE49-F238E27FC236}">
                <a16:creationId xmlns:a16="http://schemas.microsoft.com/office/drawing/2014/main" id="{5648FA23-2F27-1AFE-FA0D-0C42996FD2F3}"/>
              </a:ext>
            </a:extLst>
          </p:cNvPr>
          <p:cNvSpPr txBox="1"/>
          <p:nvPr userDrawn="1"/>
        </p:nvSpPr>
        <p:spPr>
          <a:xfrm>
            <a:off x="36118800" y="40660330"/>
            <a:ext cx="34977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w</a:t>
            </a:r>
          </a:p>
        </p:txBody>
      </p:sp>
      <p:sp>
        <p:nvSpPr>
          <p:cNvPr id="30" name="Text Placeholder 4">
            <a:extLst>
              <a:ext uri="{FF2B5EF4-FFF2-40B4-BE49-F238E27FC236}">
                <a16:creationId xmlns:a16="http://schemas.microsoft.com/office/drawing/2014/main" id="{6B5A0CE1-AB86-8850-6E9C-DC66573FDF2D}"/>
              </a:ext>
            </a:extLst>
          </p:cNvPr>
          <p:cNvSpPr>
            <a:spLocks noGrp="1"/>
          </p:cNvSpPr>
          <p:nvPr>
            <p:ph type="body" sz="quarter" idx="17"/>
          </p:nvPr>
        </p:nvSpPr>
        <p:spPr>
          <a:xfrm>
            <a:off x="1176338" y="12488893"/>
            <a:ext cx="27922537" cy="1076325"/>
          </a:xfrm>
          <a:solidFill>
            <a:srgbClr val="04AA9D"/>
          </a:solidFill>
        </p:spPr>
        <p:txBody>
          <a:bodyPr lIns="396000" anchor="ctr" anchorCtr="0">
            <a:noAutofit/>
          </a:bodyPr>
          <a:lstStyle>
            <a:lvl1pPr marL="0" indent="0">
              <a:buNone/>
              <a:defRPr sz="4400" b="1" i="0">
                <a:solidFill>
                  <a:schemeClr val="bg1"/>
                </a:solidFill>
                <a:latin typeface="Arial" panose="020B0604020202020204" pitchFamily="34" charset="0"/>
                <a:cs typeface="Arial" panose="020B0604020202020204" pitchFamily="34" charset="0"/>
              </a:defRPr>
            </a:lvl1pPr>
            <a:lvl2pPr marL="1513743" indent="0">
              <a:buNone/>
              <a:defRPr sz="4800">
                <a:latin typeface="Arial" panose="020B0604020202020204" pitchFamily="34" charset="0"/>
                <a:cs typeface="Arial" panose="020B0604020202020204" pitchFamily="34" charset="0"/>
              </a:defRPr>
            </a:lvl2pPr>
            <a:lvl3pPr marL="3027487" indent="0">
              <a:buNone/>
              <a:defRPr sz="4400">
                <a:latin typeface="Arial" panose="020B0604020202020204" pitchFamily="34" charset="0"/>
                <a:cs typeface="Arial" panose="020B0604020202020204" pitchFamily="34" charset="0"/>
              </a:defRPr>
            </a:lvl3pPr>
            <a:lvl4pPr marL="4541230" indent="0">
              <a:buNone/>
              <a:defRPr sz="3600">
                <a:latin typeface="Arial" panose="020B0604020202020204" pitchFamily="34" charset="0"/>
                <a:cs typeface="Arial" panose="020B0604020202020204" pitchFamily="34" charset="0"/>
              </a:defRPr>
            </a:lvl4pPr>
            <a:lvl5pPr marL="6054974" indent="0">
              <a:buNone/>
              <a:defRPr sz="3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1" name="Text Placeholder 4">
            <a:extLst>
              <a:ext uri="{FF2B5EF4-FFF2-40B4-BE49-F238E27FC236}">
                <a16:creationId xmlns:a16="http://schemas.microsoft.com/office/drawing/2014/main" id="{1BF316FC-92CD-1BC2-F645-BF5830BBF228}"/>
              </a:ext>
            </a:extLst>
          </p:cNvPr>
          <p:cNvSpPr>
            <a:spLocks noGrp="1"/>
          </p:cNvSpPr>
          <p:nvPr>
            <p:ph type="body" sz="quarter" idx="18"/>
          </p:nvPr>
        </p:nvSpPr>
        <p:spPr>
          <a:xfrm>
            <a:off x="1176338" y="21815172"/>
            <a:ext cx="13606461" cy="1076325"/>
          </a:xfrm>
          <a:solidFill>
            <a:srgbClr val="04AA9D"/>
          </a:solidFill>
        </p:spPr>
        <p:txBody>
          <a:bodyPr lIns="396000" anchor="ctr" anchorCtr="0">
            <a:noAutofit/>
          </a:bodyPr>
          <a:lstStyle>
            <a:lvl1pPr marL="0" indent="0">
              <a:buNone/>
              <a:defRPr sz="4400" b="1" i="0">
                <a:solidFill>
                  <a:schemeClr val="bg1"/>
                </a:solidFill>
                <a:latin typeface="Arial" panose="020B0604020202020204" pitchFamily="34" charset="0"/>
                <a:cs typeface="Arial" panose="020B0604020202020204" pitchFamily="34" charset="0"/>
              </a:defRPr>
            </a:lvl1pPr>
            <a:lvl2pPr marL="1513743" indent="0">
              <a:buNone/>
              <a:defRPr sz="4800">
                <a:latin typeface="Arial" panose="020B0604020202020204" pitchFamily="34" charset="0"/>
                <a:cs typeface="Arial" panose="020B0604020202020204" pitchFamily="34" charset="0"/>
              </a:defRPr>
            </a:lvl2pPr>
            <a:lvl3pPr marL="3027487" indent="0">
              <a:buNone/>
              <a:defRPr sz="4400">
                <a:latin typeface="Arial" panose="020B0604020202020204" pitchFamily="34" charset="0"/>
                <a:cs typeface="Arial" panose="020B0604020202020204" pitchFamily="34" charset="0"/>
              </a:defRPr>
            </a:lvl3pPr>
            <a:lvl4pPr marL="4541230" indent="0">
              <a:buNone/>
              <a:defRPr sz="3600">
                <a:latin typeface="Arial" panose="020B0604020202020204" pitchFamily="34" charset="0"/>
                <a:cs typeface="Arial" panose="020B0604020202020204" pitchFamily="34" charset="0"/>
              </a:defRPr>
            </a:lvl4pPr>
            <a:lvl5pPr marL="6054974" indent="0">
              <a:buNone/>
              <a:defRPr sz="3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2" name="Text Placeholder 4">
            <a:extLst>
              <a:ext uri="{FF2B5EF4-FFF2-40B4-BE49-F238E27FC236}">
                <a16:creationId xmlns:a16="http://schemas.microsoft.com/office/drawing/2014/main" id="{B379D3BD-A670-424D-6B61-6ED7F2F6B3F5}"/>
              </a:ext>
            </a:extLst>
          </p:cNvPr>
          <p:cNvSpPr>
            <a:spLocks noGrp="1"/>
          </p:cNvSpPr>
          <p:nvPr>
            <p:ph type="body" sz="quarter" idx="19"/>
          </p:nvPr>
        </p:nvSpPr>
        <p:spPr>
          <a:xfrm>
            <a:off x="15592815" y="21826800"/>
            <a:ext cx="13606461" cy="1076325"/>
          </a:xfrm>
          <a:solidFill>
            <a:srgbClr val="04AA9D"/>
          </a:solidFill>
        </p:spPr>
        <p:txBody>
          <a:bodyPr lIns="396000" anchor="ctr" anchorCtr="0">
            <a:noAutofit/>
          </a:bodyPr>
          <a:lstStyle>
            <a:lvl1pPr marL="0" indent="0">
              <a:buNone/>
              <a:defRPr sz="4400" b="1" i="0">
                <a:solidFill>
                  <a:schemeClr val="bg1"/>
                </a:solidFill>
                <a:latin typeface="Arial" panose="020B0604020202020204" pitchFamily="34" charset="0"/>
                <a:cs typeface="Arial" panose="020B0604020202020204" pitchFamily="34" charset="0"/>
              </a:defRPr>
            </a:lvl1pPr>
            <a:lvl2pPr marL="1513743" indent="0">
              <a:buNone/>
              <a:defRPr sz="4800">
                <a:latin typeface="Arial" panose="020B0604020202020204" pitchFamily="34" charset="0"/>
                <a:cs typeface="Arial" panose="020B0604020202020204" pitchFamily="34" charset="0"/>
              </a:defRPr>
            </a:lvl2pPr>
            <a:lvl3pPr marL="3027487" indent="0">
              <a:buNone/>
              <a:defRPr sz="4400">
                <a:latin typeface="Arial" panose="020B0604020202020204" pitchFamily="34" charset="0"/>
                <a:cs typeface="Arial" panose="020B0604020202020204" pitchFamily="34" charset="0"/>
              </a:defRPr>
            </a:lvl3pPr>
            <a:lvl4pPr marL="4541230" indent="0">
              <a:buNone/>
              <a:defRPr sz="3600">
                <a:latin typeface="Arial" panose="020B0604020202020204" pitchFamily="34" charset="0"/>
                <a:cs typeface="Arial" panose="020B0604020202020204" pitchFamily="34" charset="0"/>
              </a:defRPr>
            </a:lvl4pPr>
            <a:lvl5pPr marL="6054974" indent="0">
              <a:buNone/>
              <a:defRPr sz="3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3" name="Text Placeholder 4">
            <a:extLst>
              <a:ext uri="{FF2B5EF4-FFF2-40B4-BE49-F238E27FC236}">
                <a16:creationId xmlns:a16="http://schemas.microsoft.com/office/drawing/2014/main" id="{BEE50A83-8DF2-0B40-1802-D2F2CF4F2661}"/>
              </a:ext>
            </a:extLst>
          </p:cNvPr>
          <p:cNvSpPr>
            <a:spLocks noGrp="1"/>
          </p:cNvSpPr>
          <p:nvPr>
            <p:ph type="body" sz="quarter" idx="20"/>
          </p:nvPr>
        </p:nvSpPr>
        <p:spPr>
          <a:xfrm>
            <a:off x="1176338" y="31779621"/>
            <a:ext cx="27922537" cy="1076325"/>
          </a:xfrm>
          <a:solidFill>
            <a:srgbClr val="04AA9D"/>
          </a:solidFill>
        </p:spPr>
        <p:txBody>
          <a:bodyPr lIns="396000" anchor="ctr" anchorCtr="0">
            <a:noAutofit/>
          </a:bodyPr>
          <a:lstStyle>
            <a:lvl1pPr marL="0" indent="0">
              <a:buNone/>
              <a:defRPr sz="4400" b="1" i="0">
                <a:solidFill>
                  <a:schemeClr val="bg1"/>
                </a:solidFill>
                <a:latin typeface="Arial" panose="020B0604020202020204" pitchFamily="34" charset="0"/>
                <a:cs typeface="Arial" panose="020B0604020202020204" pitchFamily="34" charset="0"/>
              </a:defRPr>
            </a:lvl1pPr>
            <a:lvl2pPr marL="1513743" indent="0">
              <a:buNone/>
              <a:defRPr sz="4800">
                <a:latin typeface="Arial" panose="020B0604020202020204" pitchFamily="34" charset="0"/>
                <a:cs typeface="Arial" panose="020B0604020202020204" pitchFamily="34" charset="0"/>
              </a:defRPr>
            </a:lvl2pPr>
            <a:lvl3pPr marL="3027487" indent="0">
              <a:buNone/>
              <a:defRPr sz="4400">
                <a:latin typeface="Arial" panose="020B0604020202020204" pitchFamily="34" charset="0"/>
                <a:cs typeface="Arial" panose="020B0604020202020204" pitchFamily="34" charset="0"/>
              </a:defRPr>
            </a:lvl3pPr>
            <a:lvl4pPr marL="4541230" indent="0">
              <a:buNone/>
              <a:defRPr sz="3600">
                <a:latin typeface="Arial" panose="020B0604020202020204" pitchFamily="34" charset="0"/>
                <a:cs typeface="Arial" panose="020B0604020202020204" pitchFamily="34" charset="0"/>
              </a:defRPr>
            </a:lvl4pPr>
            <a:lvl5pPr marL="6054974" indent="0">
              <a:buNone/>
              <a:defRPr sz="3600">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367324038"/>
      </p:ext>
    </p:extLst>
  </p:cSld>
  <p:clrMapOvr>
    <a:masterClrMapping/>
  </p:clrMapOvr>
  <p:extLst>
    <p:ext uri="{DCECCB84-F9BA-43D5-87BE-67443E8EF086}">
      <p15:sldGuideLst xmlns:p15="http://schemas.microsoft.com/office/powerpoint/2012/main">
        <p15:guide id="1" orient="horz" userDrawn="1">
          <p15:clr>
            <a:srgbClr val="FBAE40"/>
          </p15:clr>
        </p15:guide>
        <p15:guide id="2" pos="9535"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4A78182D-B623-4E4F-BA03-44DFC9DED94C}" type="datetimeFigureOut">
              <a:rPr lang="en-US" smtClean="0"/>
              <a:t>11/4/2025</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8197A403-BDBE-854A-8861-42DAB37B0D5B}" type="slidenum">
              <a:rPr lang="en-US" smtClean="0"/>
              <a:t>‹#›</a:t>
            </a:fld>
            <a:endParaRPr lang="en-US"/>
          </a:p>
        </p:txBody>
      </p:sp>
    </p:spTree>
    <p:extLst>
      <p:ext uri="{BB962C8B-B14F-4D97-AF65-F5344CB8AC3E}">
        <p14:creationId xmlns:p14="http://schemas.microsoft.com/office/powerpoint/2010/main" val="310541358"/>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337F32A-ED58-BD9F-E706-AD2ED6A77809}"/>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146248E7-E9CC-234B-8493-37F2A3A2D9E2}"/>
              </a:ext>
            </a:extLst>
          </p:cNvPr>
          <p:cNvSpPr>
            <a:spLocks noGrp="1"/>
          </p:cNvSpPr>
          <p:nvPr>
            <p:ph idx="1"/>
          </p:nvPr>
        </p:nvSpPr>
        <p:spPr>
          <a:xfrm>
            <a:off x="1175775" y="13794083"/>
            <a:ext cx="27923658" cy="7408817"/>
          </a:xfrm>
        </p:spPr>
        <p:txBody>
          <a:bodyPr>
            <a:noAutofit/>
          </a:bodyPr>
          <a:lstStyle/>
          <a:p>
            <a:pPr>
              <a:lnSpc>
                <a:spcPct val="100000"/>
              </a:lnSpc>
              <a:spcBef>
                <a:spcPts val="100"/>
              </a:spcBef>
            </a:pPr>
            <a:r>
              <a:rPr lang="en-US" dirty="0"/>
              <a:t>Only 1 slide per poster is permitted, multiple slides will not be accepted</a:t>
            </a:r>
          </a:p>
          <a:p>
            <a:pPr>
              <a:lnSpc>
                <a:spcPct val="100000"/>
              </a:lnSpc>
              <a:spcBef>
                <a:spcPts val="100"/>
              </a:spcBef>
            </a:pPr>
            <a:r>
              <a:rPr lang="en-GB" dirty="0"/>
              <a:t>The layout of this poster is an example for you to follow should you choose to do so. However, presenters are free to use the space within this template as they wish</a:t>
            </a:r>
          </a:p>
          <a:p>
            <a:pPr>
              <a:lnSpc>
                <a:spcPct val="100000"/>
              </a:lnSpc>
              <a:spcBef>
                <a:spcPts val="100"/>
              </a:spcBef>
            </a:pPr>
            <a:r>
              <a:rPr lang="en-GB" dirty="0"/>
              <a:t>The following items are mandatory and must be included:</a:t>
            </a:r>
          </a:p>
          <a:p>
            <a:pPr lvl="1">
              <a:lnSpc>
                <a:spcPct val="100000"/>
              </a:lnSpc>
              <a:spcBef>
                <a:spcPts val="100"/>
              </a:spcBef>
            </a:pPr>
            <a:r>
              <a:rPr lang="en-GB" sz="2400" dirty="0"/>
              <a:t>Branding at the top and bottom of the template must remain</a:t>
            </a:r>
          </a:p>
          <a:p>
            <a:pPr lvl="1">
              <a:lnSpc>
                <a:spcPct val="100000"/>
              </a:lnSpc>
              <a:spcBef>
                <a:spcPts val="100"/>
              </a:spcBef>
            </a:pPr>
            <a:r>
              <a:rPr lang="en-GB" sz="2400" dirty="0"/>
              <a:t>Title of presentation</a:t>
            </a:r>
          </a:p>
          <a:p>
            <a:pPr lvl="1">
              <a:lnSpc>
                <a:spcPct val="100000"/>
              </a:lnSpc>
              <a:spcBef>
                <a:spcPts val="100"/>
              </a:spcBef>
            </a:pPr>
            <a:r>
              <a:rPr lang="en-GB" sz="2400"/>
              <a:t>Abstract category</a:t>
            </a:r>
            <a:endParaRPr lang="en-GB" sz="2400" dirty="0"/>
          </a:p>
          <a:p>
            <a:pPr lvl="1">
              <a:lnSpc>
                <a:spcPct val="100000"/>
              </a:lnSpc>
              <a:spcBef>
                <a:spcPts val="100"/>
              </a:spcBef>
            </a:pPr>
            <a:r>
              <a:rPr lang="en-GB" sz="2400" dirty="0"/>
              <a:t>Author information (full name, organisation, country/region)</a:t>
            </a:r>
            <a:endParaRPr lang="en-US" sz="2400" dirty="0"/>
          </a:p>
          <a:p>
            <a:pPr>
              <a:lnSpc>
                <a:spcPct val="100000"/>
              </a:lnSpc>
              <a:spcBef>
                <a:spcPts val="100"/>
              </a:spcBef>
            </a:pPr>
            <a:r>
              <a:rPr lang="en-GB" dirty="0"/>
              <a:t>This template has been configured to be the correct size for your poster display – A0 portrait style.</a:t>
            </a:r>
          </a:p>
          <a:p>
            <a:pPr>
              <a:lnSpc>
                <a:spcPct val="100000"/>
              </a:lnSpc>
              <a:spcBef>
                <a:spcPts val="100"/>
              </a:spcBef>
            </a:pPr>
            <a:r>
              <a:rPr lang="en-GB" dirty="0"/>
              <a:t>Your display should be self-explanatory</a:t>
            </a:r>
          </a:p>
          <a:p>
            <a:pPr>
              <a:lnSpc>
                <a:spcPct val="100000"/>
              </a:lnSpc>
              <a:spcBef>
                <a:spcPts val="100"/>
              </a:spcBef>
            </a:pPr>
            <a:r>
              <a:rPr lang="en-GB" dirty="0"/>
              <a:t>Do not present too many details on the poster, instead be prepared to discuss points with participants</a:t>
            </a:r>
          </a:p>
          <a:p>
            <a:pPr>
              <a:lnSpc>
                <a:spcPct val="100000"/>
              </a:lnSpc>
              <a:spcBef>
                <a:spcPts val="100"/>
              </a:spcBef>
            </a:pPr>
            <a:r>
              <a:rPr lang="en-GB" dirty="0"/>
              <a:t>Posters should include the name and organisation of the lead author to facilitate identification at the congress</a:t>
            </a:r>
          </a:p>
          <a:p>
            <a:pPr>
              <a:lnSpc>
                <a:spcPct val="100000"/>
              </a:lnSpc>
              <a:spcBef>
                <a:spcPts val="100"/>
              </a:spcBef>
            </a:pPr>
            <a:r>
              <a:rPr lang="en-GB" dirty="0"/>
              <a:t>All text, lettering, diagrams and photographs should be large enough to be legible at a distance of 1.5m</a:t>
            </a:r>
          </a:p>
          <a:p>
            <a:pPr>
              <a:lnSpc>
                <a:spcPct val="100000"/>
              </a:lnSpc>
              <a:spcBef>
                <a:spcPts val="100"/>
              </a:spcBef>
            </a:pPr>
            <a:r>
              <a:rPr lang="en-GB" dirty="0"/>
              <a:t>Lettering for titles should be 24 point minimum and preferably in Arial font</a:t>
            </a:r>
          </a:p>
          <a:p>
            <a:pPr>
              <a:lnSpc>
                <a:spcPct val="100000"/>
              </a:lnSpc>
              <a:spcBef>
                <a:spcPts val="100"/>
              </a:spcBef>
            </a:pPr>
            <a:r>
              <a:rPr lang="en-GB" dirty="0"/>
              <a:t>The use of figures and charts is suggested, avoiding excessive text</a:t>
            </a:r>
          </a:p>
          <a:p>
            <a:pPr>
              <a:lnSpc>
                <a:spcPct val="100000"/>
              </a:lnSpc>
              <a:spcBef>
                <a:spcPts val="100"/>
              </a:spcBef>
            </a:pPr>
            <a:r>
              <a:rPr lang="en-GB" dirty="0"/>
              <a:t>Text appearing on the poster is to be written in English</a:t>
            </a:r>
          </a:p>
          <a:p>
            <a:pPr>
              <a:lnSpc>
                <a:spcPct val="100000"/>
              </a:lnSpc>
              <a:spcBef>
                <a:spcPts val="100"/>
              </a:spcBef>
            </a:pPr>
            <a:r>
              <a:rPr lang="en-GB" dirty="0"/>
              <a:t>Aim to put across a simple message in an eye-catching manner</a:t>
            </a:r>
          </a:p>
        </p:txBody>
      </p:sp>
      <p:sp>
        <p:nvSpPr>
          <p:cNvPr id="14" name="Text Placeholder 13">
            <a:extLst>
              <a:ext uri="{FF2B5EF4-FFF2-40B4-BE49-F238E27FC236}">
                <a16:creationId xmlns:a16="http://schemas.microsoft.com/office/drawing/2014/main" id="{21F4A481-0BB2-5E43-890D-700E152492FD}"/>
              </a:ext>
            </a:extLst>
          </p:cNvPr>
          <p:cNvSpPr>
            <a:spLocks noGrp="1"/>
          </p:cNvSpPr>
          <p:nvPr>
            <p:ph type="body" sz="quarter" idx="13"/>
          </p:nvPr>
        </p:nvSpPr>
        <p:spPr>
          <a:xfrm>
            <a:off x="1175777" y="9454414"/>
            <a:ext cx="27923657" cy="1077311"/>
          </a:xfrm>
        </p:spPr>
        <p:txBody>
          <a:bodyPr>
            <a:normAutofit/>
          </a:bodyPr>
          <a:lstStyle/>
          <a:p>
            <a:r>
              <a:rPr lang="en-US" dirty="0"/>
              <a:t>Heading</a:t>
            </a:r>
          </a:p>
        </p:txBody>
      </p:sp>
      <p:sp>
        <p:nvSpPr>
          <p:cNvPr id="18" name="Content Placeholder 17">
            <a:extLst>
              <a:ext uri="{FF2B5EF4-FFF2-40B4-BE49-F238E27FC236}">
                <a16:creationId xmlns:a16="http://schemas.microsoft.com/office/drawing/2014/main" id="{8990AF71-2FD6-D670-32B3-FFCC52187E26}"/>
              </a:ext>
            </a:extLst>
          </p:cNvPr>
          <p:cNvSpPr>
            <a:spLocks noGrp="1"/>
          </p:cNvSpPr>
          <p:nvPr>
            <p:ph idx="14"/>
          </p:nvPr>
        </p:nvSpPr>
        <p:spPr/>
        <p:txBody>
          <a:bodyPr/>
          <a:lstStyle/>
          <a:p>
            <a:endParaRPr lang="en-US"/>
          </a:p>
        </p:txBody>
      </p:sp>
      <p:sp>
        <p:nvSpPr>
          <p:cNvPr id="19" name="Content Placeholder 18">
            <a:extLst>
              <a:ext uri="{FF2B5EF4-FFF2-40B4-BE49-F238E27FC236}">
                <a16:creationId xmlns:a16="http://schemas.microsoft.com/office/drawing/2014/main" id="{87ACFDBD-4F22-7A38-6C71-F4CF556A140F}"/>
              </a:ext>
            </a:extLst>
          </p:cNvPr>
          <p:cNvSpPr>
            <a:spLocks noGrp="1"/>
          </p:cNvSpPr>
          <p:nvPr>
            <p:ph idx="15"/>
          </p:nvPr>
        </p:nvSpPr>
        <p:spPr/>
        <p:txBody>
          <a:bodyPr/>
          <a:lstStyle/>
          <a:p>
            <a:endParaRPr lang="en-US"/>
          </a:p>
        </p:txBody>
      </p:sp>
      <p:sp>
        <p:nvSpPr>
          <p:cNvPr id="20" name="Content Placeholder 19">
            <a:extLst>
              <a:ext uri="{FF2B5EF4-FFF2-40B4-BE49-F238E27FC236}">
                <a16:creationId xmlns:a16="http://schemas.microsoft.com/office/drawing/2014/main" id="{670CA1BE-68A7-E2DB-67D0-955CC110A398}"/>
              </a:ext>
            </a:extLst>
          </p:cNvPr>
          <p:cNvSpPr>
            <a:spLocks noGrp="1"/>
          </p:cNvSpPr>
          <p:nvPr>
            <p:ph idx="16"/>
          </p:nvPr>
        </p:nvSpPr>
        <p:spPr/>
        <p:txBody>
          <a:bodyPr/>
          <a:lstStyle/>
          <a:p>
            <a:endParaRPr lang="en-US"/>
          </a:p>
        </p:txBody>
      </p:sp>
      <p:sp>
        <p:nvSpPr>
          <p:cNvPr id="15" name="Text Placeholder 14">
            <a:extLst>
              <a:ext uri="{FF2B5EF4-FFF2-40B4-BE49-F238E27FC236}">
                <a16:creationId xmlns:a16="http://schemas.microsoft.com/office/drawing/2014/main" id="{20B679F5-1941-D146-B903-84E273EA0212}"/>
              </a:ext>
            </a:extLst>
          </p:cNvPr>
          <p:cNvSpPr>
            <a:spLocks noGrp="1"/>
          </p:cNvSpPr>
          <p:nvPr>
            <p:ph type="body" sz="quarter" idx="17"/>
          </p:nvPr>
        </p:nvSpPr>
        <p:spPr>
          <a:xfrm>
            <a:off x="1176338" y="12488893"/>
            <a:ext cx="27922537" cy="1076325"/>
          </a:xfrm>
        </p:spPr>
        <p:txBody>
          <a:bodyPr>
            <a:normAutofit/>
          </a:bodyPr>
          <a:lstStyle/>
          <a:p>
            <a:r>
              <a:rPr lang="en-US" dirty="0"/>
              <a:t>Heading</a:t>
            </a:r>
          </a:p>
        </p:txBody>
      </p:sp>
      <p:sp>
        <p:nvSpPr>
          <p:cNvPr id="16" name="Text Placeholder 15">
            <a:extLst>
              <a:ext uri="{FF2B5EF4-FFF2-40B4-BE49-F238E27FC236}">
                <a16:creationId xmlns:a16="http://schemas.microsoft.com/office/drawing/2014/main" id="{73AE62A0-6857-4D46-B47C-B511D7AAB5B9}"/>
              </a:ext>
            </a:extLst>
          </p:cNvPr>
          <p:cNvSpPr>
            <a:spLocks noGrp="1"/>
          </p:cNvSpPr>
          <p:nvPr>
            <p:ph type="body" sz="quarter" idx="18"/>
          </p:nvPr>
        </p:nvSpPr>
        <p:spPr>
          <a:xfrm>
            <a:off x="1176338" y="21815172"/>
            <a:ext cx="13606461" cy="1076325"/>
          </a:xfrm>
        </p:spPr>
        <p:txBody>
          <a:bodyPr>
            <a:normAutofit/>
          </a:bodyPr>
          <a:lstStyle/>
          <a:p>
            <a:r>
              <a:rPr lang="en-US" dirty="0"/>
              <a:t>Heading</a:t>
            </a:r>
          </a:p>
        </p:txBody>
      </p:sp>
      <p:sp>
        <p:nvSpPr>
          <p:cNvPr id="17" name="Text Placeholder 16">
            <a:extLst>
              <a:ext uri="{FF2B5EF4-FFF2-40B4-BE49-F238E27FC236}">
                <a16:creationId xmlns:a16="http://schemas.microsoft.com/office/drawing/2014/main" id="{6423D1A8-919F-894F-9707-FE2D323CD8DA}"/>
              </a:ext>
            </a:extLst>
          </p:cNvPr>
          <p:cNvSpPr>
            <a:spLocks noGrp="1"/>
          </p:cNvSpPr>
          <p:nvPr>
            <p:ph type="body" sz="quarter" idx="19"/>
          </p:nvPr>
        </p:nvSpPr>
        <p:spPr>
          <a:xfrm>
            <a:off x="15592815" y="21826800"/>
            <a:ext cx="13606461" cy="1076325"/>
          </a:xfrm>
        </p:spPr>
        <p:txBody>
          <a:bodyPr>
            <a:normAutofit/>
          </a:bodyPr>
          <a:lstStyle/>
          <a:p>
            <a:r>
              <a:rPr lang="en-US" dirty="0"/>
              <a:t>Heading</a:t>
            </a:r>
          </a:p>
        </p:txBody>
      </p:sp>
      <p:sp>
        <p:nvSpPr>
          <p:cNvPr id="21" name="Text Placeholder 20">
            <a:extLst>
              <a:ext uri="{FF2B5EF4-FFF2-40B4-BE49-F238E27FC236}">
                <a16:creationId xmlns:a16="http://schemas.microsoft.com/office/drawing/2014/main" id="{DD8B24BC-A88A-9525-CD1C-2FBB9051DBDC}"/>
              </a:ext>
            </a:extLst>
          </p:cNvPr>
          <p:cNvSpPr>
            <a:spLocks noGrp="1"/>
          </p:cNvSpPr>
          <p:nvPr>
            <p:ph type="body" sz="quarter" idx="20"/>
          </p:nvPr>
        </p:nvSpPr>
        <p:spPr/>
        <p:txBody>
          <a:bodyPr/>
          <a:lstStyle/>
          <a:p>
            <a:endParaRPr lang="en-US" dirty="0"/>
          </a:p>
        </p:txBody>
      </p:sp>
    </p:spTree>
    <p:extLst>
      <p:ext uri="{BB962C8B-B14F-4D97-AF65-F5344CB8AC3E}">
        <p14:creationId xmlns:p14="http://schemas.microsoft.com/office/powerpoint/2010/main" val="1370645165"/>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006E4C"/>
      </a:accent1>
      <a:accent2>
        <a:srgbClr val="80B7A6"/>
      </a:accent2>
      <a:accent3>
        <a:srgbClr val="FEE5B4"/>
      </a:accent3>
      <a:accent4>
        <a:srgbClr val="F08821"/>
      </a:accent4>
      <a:accent5>
        <a:srgbClr val="A3D7A6"/>
      </a:accent5>
      <a:accent6>
        <a:srgbClr val="47AE4C"/>
      </a:accent6>
      <a:hlink>
        <a:srgbClr val="F08821"/>
      </a:hlink>
      <a:folHlink>
        <a:srgbClr val="FEE5B4"/>
      </a:folHlink>
    </a:clrScheme>
    <a:fontScheme name="APLAR 2023">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6EBD861B654D41B82187D4D103FACF" ma:contentTypeVersion="16" ma:contentTypeDescription="Create a new document." ma:contentTypeScope="" ma:versionID="60505e5fdb59ddb914da2d3c2fe834ed">
  <xsd:schema xmlns:xsd="http://www.w3.org/2001/XMLSchema" xmlns:xs="http://www.w3.org/2001/XMLSchema" xmlns:p="http://schemas.microsoft.com/office/2006/metadata/properties" xmlns:ns2="8aea70dd-9f19-475a-9ced-d270f5a04e1e" xmlns:ns3="96a5268c-9429-434f-ab45-b1686bb96474" targetNamespace="http://schemas.microsoft.com/office/2006/metadata/properties" ma:root="true" ma:fieldsID="ef7ce632f37cf98b939b867423c19e9d" ns2:_="" ns3:_="">
    <xsd:import namespace="8aea70dd-9f19-475a-9ced-d270f5a04e1e"/>
    <xsd:import namespace="96a5268c-9429-434f-ab45-b1686bb964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ea70dd-9f19-475a-9ced-d270f5a04e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06aaa40-c663-4506-a8f2-94edda6b6de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a5268c-9429-434f-ab45-b1686bb9647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dd15ace-3109-47bd-a2c7-fc7333c45013}" ma:internalName="TaxCatchAll" ma:showField="CatchAllData" ma:web="96a5268c-9429-434f-ab45-b1686bb9647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6a5268c-9429-434f-ab45-b1686bb96474" xsi:nil="true"/>
    <lcf76f155ced4ddcb4097134ff3c332f xmlns="8aea70dd-9f19-475a-9ced-d270f5a04e1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AD89B9-D1E9-459E-85EE-DA61C3FAAB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ea70dd-9f19-475a-9ced-d270f5a04e1e"/>
    <ds:schemaRef ds:uri="96a5268c-9429-434f-ab45-b1686bb964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1A253A-7A65-43AF-9964-54AC3767E690}">
  <ds:schemaRefs>
    <ds:schemaRef ds:uri="http://schemas.microsoft.com/office/2006/metadata/properties"/>
    <ds:schemaRef ds:uri="http://schemas.microsoft.com/office/infopath/2007/PartnerControls"/>
    <ds:schemaRef ds:uri="96a5268c-9429-434f-ab45-b1686bb96474"/>
    <ds:schemaRef ds:uri="8aea70dd-9f19-475a-9ced-d270f5a04e1e"/>
  </ds:schemaRefs>
</ds:datastoreItem>
</file>

<file path=customXml/itemProps3.xml><?xml version="1.0" encoding="utf-8"?>
<ds:datastoreItem xmlns:ds="http://schemas.openxmlformats.org/officeDocument/2006/customXml" ds:itemID="{83FCAB75-C7D6-465D-8193-8FCEDFE2F1CF}">
  <ds:schemaRefs>
    <ds:schemaRef ds:uri="http://schemas.microsoft.com/sharepoint/v3/contenttype/forms"/>
  </ds:schemaRefs>
</ds:datastoreItem>
</file>

<file path=docMetadata/LabelInfo.xml><?xml version="1.0" encoding="utf-8"?>
<clbl:labelList xmlns:clbl="http://schemas.microsoft.com/office/2020/mipLabelMetadata">
  <clbl:label id="{d026bb9f-849e-4520-adf3-36adc211bebd}" enabled="1" method="Privileged" siteId="{ac144e41-8001-48f0-9e1c-170716ed06b6}" removed="0"/>
</clbl:labelList>
</file>

<file path=docProps/app.xml><?xml version="1.0" encoding="utf-8"?>
<Properties xmlns="http://schemas.openxmlformats.org/officeDocument/2006/extended-properties" xmlns:vt="http://schemas.openxmlformats.org/officeDocument/2006/docPropsVTypes">
  <Template>Office Theme</Template>
  <TotalTime>262</TotalTime>
  <Words>216</Words>
  <Application>Microsoft Office PowerPoint</Application>
  <PresentationFormat>Custom</PresentationFormat>
  <Paragraphs>20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Felicity Lupo (MCI Brisbane)</dc:creator>
  <cp:lastModifiedBy>Simone Veldhuijzen van Zanten</cp:lastModifiedBy>
  <cp:revision>31</cp:revision>
  <dcterms:created xsi:type="dcterms:W3CDTF">2019-03-13T01:38:10Z</dcterms:created>
  <dcterms:modified xsi:type="dcterms:W3CDTF">2025-11-04T09:35:07Z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cbf2ee6-7391-4c03-b07a-3137c8a2243c_Enabled">
    <vt:lpwstr>true</vt:lpwstr>
  </property>
  <property fmtid="{D5CDD505-2E9C-101B-9397-08002B2CF9AE}" pid="3" name="MSIP_Label_7cbf2ee6-7391-4c03-b07a-3137c8a2243c_SetDate">
    <vt:lpwstr>2023-08-21T07:17:26Z</vt:lpwstr>
  </property>
  <property fmtid="{D5CDD505-2E9C-101B-9397-08002B2CF9AE}" pid="4" name="MSIP_Label_7cbf2ee6-7391-4c03-b07a-3137c8a2243c_Method">
    <vt:lpwstr>Standard</vt:lpwstr>
  </property>
  <property fmtid="{D5CDD505-2E9C-101B-9397-08002B2CF9AE}" pid="5" name="MSIP_Label_7cbf2ee6-7391-4c03-b07a-3137c8a2243c_Name">
    <vt:lpwstr>Internal</vt:lpwstr>
  </property>
  <property fmtid="{D5CDD505-2E9C-101B-9397-08002B2CF9AE}" pid="6" name="MSIP_Label_7cbf2ee6-7391-4c03-b07a-3137c8a2243c_SiteId">
    <vt:lpwstr>ac144e41-8001-48f0-9e1c-170716ed06b6</vt:lpwstr>
  </property>
  <property fmtid="{D5CDD505-2E9C-101B-9397-08002B2CF9AE}" pid="7" name="MSIP_Label_7cbf2ee6-7391-4c03-b07a-3137c8a2243c_ActionId">
    <vt:lpwstr>b8515e96-5fcc-4f58-b271-e2a33946bf90</vt:lpwstr>
  </property>
  <property fmtid="{D5CDD505-2E9C-101B-9397-08002B2CF9AE}" pid="8" name="MSIP_Label_7cbf2ee6-7391-4c03-b07a-3137c8a2243c_ContentBits">
    <vt:lpwstr>1</vt:lpwstr>
  </property>
  <property fmtid="{D5CDD505-2E9C-101B-9397-08002B2CF9AE}" pid="9" name="ContentTypeId">
    <vt:lpwstr>0x010100DB6EBD861B654D41B82187D4D103FACF</vt:lpwstr>
  </property>
</Properties>
</file>