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4" r:id="rId4"/>
    <p:sldMasterId id="2147483666" r:id="rId5"/>
    <p:sldMasterId id="2147483678" r:id="rId6"/>
  </p:sldMasterIdLst>
  <p:notesMasterIdLst>
    <p:notesMasterId r:id="rId22"/>
  </p:notesMasterIdLst>
  <p:sldIdLst>
    <p:sldId id="270" r:id="rId7"/>
    <p:sldId id="256" r:id="rId8"/>
    <p:sldId id="257" r:id="rId9"/>
    <p:sldId id="259" r:id="rId10"/>
    <p:sldId id="258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DA84"/>
    <a:srgbClr val="04A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718"/>
  </p:normalViewPr>
  <p:slideViewPr>
    <p:cSldViewPr snapToGrid="0">
      <p:cViewPr varScale="1">
        <p:scale>
          <a:sx n="113" d="100"/>
          <a:sy n="113" d="100"/>
        </p:scale>
        <p:origin x="19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6C744-1415-EE43-AD84-AC0818959902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1AC5B-DD0E-3740-B3D7-154F5C89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10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1AC5B-DD0E-3740-B3D7-154F5C89DA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57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23DE8-B06A-4FFA-64D1-208C1EEF9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178" y="2728741"/>
            <a:ext cx="7212227" cy="2387600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22A77F-CD34-9AFA-8775-DB664F559D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178" y="5294913"/>
            <a:ext cx="7212227" cy="78461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789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1BD278-DB8D-997A-5025-BDA0273500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02DA1-84F7-1B4E-88C4-AB052AE8B9D5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977D34-2604-B7BE-3E25-13097DD84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BB44D-7B6B-3A93-ECF3-C381D1763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8BD7DD-67D0-704A-89F5-0A3D37482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7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096C9-5AEF-30A7-75C4-9DF3F18D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2EB15-3DE8-5A9E-ABE0-65F6F2C72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A1C426-402F-A129-2521-561419AE5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5E382D-E858-26FA-F340-A270C3215E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02DA1-84F7-1B4E-88C4-AB052AE8B9D5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FDEC3D-0945-EE1F-0B49-2A0B8676D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B57D2-7AEA-2C86-1D89-972454962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8BD7DD-67D0-704A-89F5-0A3D37482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45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6E5C7-2E5D-DAB7-628D-35C730459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709CC5-0C78-BA92-61B6-FD69262553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26EDE9-3D96-B8CE-093E-375CE0083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11B88B-0407-DE1A-20E6-66A919BE2B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02DA1-84F7-1B4E-88C4-AB052AE8B9D5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0B842C-00F1-8B17-D025-3EE81611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99BC17-9A7F-5E76-28DB-0EC2B68C6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8BD7DD-67D0-704A-89F5-0A3D37482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70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8B6A8-4F97-2CDF-CA83-AA56BA25A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792ACF-A3A9-1A58-FA0E-A733EF200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8EEAD-2922-173D-9BFE-DB9B799354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02DA1-84F7-1B4E-88C4-AB052AE8B9D5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7D01D-EBAE-59C4-3EF9-D907CF280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4E69A-91BB-36F9-FFE8-F213E7668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8BD7DD-67D0-704A-89F5-0A3D37482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23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74DCA9-C089-1CCD-B772-2EF9414E0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E5F436-3538-D3A2-31B5-CA9FD5B3AE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9091E-B91D-A85A-B1DE-F7D1BED39E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02DA1-84F7-1B4E-88C4-AB052AE8B9D5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94891-F829-BA36-F38C-E289270DE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3B26C-0F72-96E2-EDD4-FB1364B1A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8BD7DD-67D0-704A-89F5-0A3D37482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14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1DB0C-811D-0398-6DE0-6A6921C26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35369-E557-8DCA-4594-110C0CCCF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CC2D2-0666-7662-F951-90F496F7F7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02DA1-84F7-1B4E-88C4-AB052AE8B9D5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85C26-6B10-0938-90F7-408A7E248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FA0E2-B2BE-BB38-5F33-7EB4AE9BD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8BD7DD-67D0-704A-89F5-0A3D37482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75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5C87E-CB0D-C3CF-4D4A-7BECAB673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81128-3BE7-ECA9-8801-02446EA075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4498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6C14D9-560C-CE06-F528-EAB710B581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4498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55C04D-FAEC-BE15-A9C2-2E234C60D4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02DA1-84F7-1B4E-88C4-AB052AE8B9D5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F32BDB-464C-82BD-296B-72C00EF0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ACCB8-3C38-1943-8E27-8977EB831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8BD7DD-67D0-704A-89F5-0A3D37482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06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EDD0C-1099-828B-D117-E418B3D7F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1496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3C219-362C-5052-F295-A3D0746D2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6B2168-B912-8857-7AE2-52D48EEB8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778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246D3A-5107-3172-6FD8-07C3E1216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A1326E-555D-4EA1-4897-0092973E8D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778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80C8B2-5916-B2B4-3B0E-DA9F9EA83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02DA1-84F7-1B4E-88C4-AB052AE8B9D5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59A956-48F5-42AC-1716-B12C44182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35E0BB-0DBA-B7B3-4179-91552BCA9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8BD7DD-67D0-704A-89F5-0A3D37482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61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303C8-01F7-D572-B257-7265C36C3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82A86E-2B9E-4330-94A3-162C5405D8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02DA1-84F7-1B4E-88C4-AB052AE8B9D5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3CCDFE-32CE-76BB-7E19-DDF00B527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218EB5-39B5-C193-E691-272CB0374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8BD7DD-67D0-704A-89F5-0A3D37482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50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1BD278-DB8D-997A-5025-BDA0273500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02DA1-84F7-1B4E-88C4-AB052AE8B9D5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977D34-2604-B7BE-3E25-13097DD84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BB44D-7B6B-3A93-ECF3-C381D1763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8BD7DD-67D0-704A-89F5-0A3D37482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49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23DE8-B06A-4FFA-64D1-208C1EEF9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178" y="2728741"/>
            <a:ext cx="7212227" cy="2387600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22A77F-CD34-9AFA-8775-DB664F559D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178" y="5294913"/>
            <a:ext cx="7212227" cy="78461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006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096C9-5AEF-30A7-75C4-9DF3F18D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2EB15-3DE8-5A9E-ABE0-65F6F2C72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A1C426-402F-A129-2521-561419AE5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5E382D-E858-26FA-F340-A270C3215E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02DA1-84F7-1B4E-88C4-AB052AE8B9D5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FDEC3D-0945-EE1F-0B49-2A0B8676D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B57D2-7AEA-2C86-1D89-972454962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8BD7DD-67D0-704A-89F5-0A3D37482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2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6E5C7-2E5D-DAB7-628D-35C730459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709CC5-0C78-BA92-61B6-FD69262553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26EDE9-3D96-B8CE-093E-375CE0083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11B88B-0407-DE1A-20E6-66A919BE2B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02DA1-84F7-1B4E-88C4-AB052AE8B9D5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0B842C-00F1-8B17-D025-3EE81611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99BC17-9A7F-5E76-28DB-0EC2B68C6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8BD7DD-67D0-704A-89F5-0A3D37482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90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8B6A8-4F97-2CDF-CA83-AA56BA25A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792ACF-A3A9-1A58-FA0E-A733EF200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8EEAD-2922-173D-9BFE-DB9B799354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02DA1-84F7-1B4E-88C4-AB052AE8B9D5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7D01D-EBAE-59C4-3EF9-D907CF280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4E69A-91BB-36F9-FFE8-F213E7668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8BD7DD-67D0-704A-89F5-0A3D37482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88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74DCA9-C089-1CCD-B772-2EF9414E0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E5F436-3538-D3A2-31B5-CA9FD5B3AE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9091E-B91D-A85A-B1DE-F7D1BED39E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02DA1-84F7-1B4E-88C4-AB052AE8B9D5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94891-F829-BA36-F38C-E289270DE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3B26C-0F72-96E2-EDD4-FB1364B1A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8BD7DD-67D0-704A-89F5-0A3D37482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64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1BD278-DB8D-997A-5025-BDA0273500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02DA1-84F7-1B4E-88C4-AB052AE8B9D5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977D34-2604-B7BE-3E25-13097DD84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BB44D-7B6B-3A93-ECF3-C381D1763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8BD7DD-67D0-704A-89F5-0A3D37482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0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23DE8-B06A-4FFA-64D1-208C1EEF9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178" y="2728741"/>
            <a:ext cx="7212227" cy="2387600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22A77F-CD34-9AFA-8775-DB664F559D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178" y="5294913"/>
            <a:ext cx="7212227" cy="78461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08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85E77-283F-8C46-B409-A8DE62A6E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89" y="1798681"/>
            <a:ext cx="9144000" cy="1630319"/>
          </a:xfrm>
        </p:spPr>
        <p:txBody>
          <a:bodyPr anchor="b"/>
          <a:lstStyle>
            <a:lvl1pPr algn="l">
              <a:defRPr sz="6000">
                <a:solidFill>
                  <a:srgbClr val="EFDA84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034FB-52C3-040A-0D00-3F468C38DA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389" y="3620617"/>
            <a:ext cx="9144000" cy="11306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0B0C5-D6CB-2245-C308-AFC69BA0EB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02DA1-84F7-1B4E-88C4-AB052AE8B9D5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91273-A52D-6A5D-8A40-6E6D89FB8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BBD47-6A5D-0954-BFCD-DAD732157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8BD7DD-67D0-704A-89F5-0A3D37482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9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1DB0C-811D-0398-6DE0-6A6921C26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35369-E557-8DCA-4594-110C0CCCF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CC2D2-0666-7662-F951-90F496F7F7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02DA1-84F7-1B4E-88C4-AB052AE8B9D5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85C26-6B10-0938-90F7-408A7E248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FA0E2-B2BE-BB38-5F33-7EB4AE9BD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8BD7DD-67D0-704A-89F5-0A3D37482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13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5C87E-CB0D-C3CF-4D4A-7BECAB673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81128-3BE7-ECA9-8801-02446EA075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6C14D9-560C-CE06-F528-EAB710B581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55C04D-FAEC-BE15-A9C2-2E234C60D4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02DA1-84F7-1B4E-88C4-AB052AE8B9D5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F32BDB-464C-82BD-296B-72C00EF0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ACCB8-3C38-1943-8E27-8977EB831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8BD7DD-67D0-704A-89F5-0A3D37482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66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EDD0C-1099-828B-D117-E418B3D7F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1496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3C219-362C-5052-F295-A3D0746D2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6B2168-B912-8857-7AE2-52D48EEB8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246D3A-5107-3172-6FD8-07C3E1216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A1326E-555D-4EA1-4897-0092973E8D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80C8B2-5916-B2B4-3B0E-DA9F9EA83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02DA1-84F7-1B4E-88C4-AB052AE8B9D5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59A956-48F5-42AC-1716-B12C44182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35E0BB-0DBA-B7B3-4179-91552BCA9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8BD7DD-67D0-704A-89F5-0A3D37482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11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303C8-01F7-D572-B257-7265C36C3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82A86E-2B9E-4330-94A3-162C5405D8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02DA1-84F7-1B4E-88C4-AB052AE8B9D5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3CCDFE-32CE-76BB-7E19-DDF00B527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218EB5-39B5-C193-E691-272CB0374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8BD7DD-67D0-704A-89F5-0A3D37482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65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16FC3B49-AFEA-4327-7D49-68BEF3040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BCAA16-6622-4778-EF79-3E644E937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53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FDA8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16FC3B49-AFEA-4327-7D49-68BEF3040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BCAA16-6622-4778-EF79-3E644E937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82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8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FDA8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16FC3B49-AFEA-4327-7D49-68BEF3040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BCAA16-6622-4778-EF79-3E644E937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29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FDA8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0E74CA-CCFE-A410-49CA-7E3834ED7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5B305-5FC6-9CA7-D69C-34E7C9272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2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0E74CA-CCFE-A410-49CA-7E3834ED7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4" y="365125"/>
            <a:ext cx="103234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5B305-5FC6-9CA7-D69C-34E7C9272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244" y="1825625"/>
            <a:ext cx="114962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3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4AA9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0E74CA-CCFE-A410-49CA-7E3834ED7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4" y="365125"/>
            <a:ext cx="103234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5B305-5FC6-9CA7-D69C-34E7C9272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244" y="1825625"/>
            <a:ext cx="11496260" cy="389555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</a:t>
            </a:r>
            <a:r>
              <a:rPr lang="en-GB" dirty="0" err="1"/>
              <a:t>levelv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91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4AA9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360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36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6DC04-2A5D-50EF-69DB-7D3557864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AEA8E-66C6-085A-45B3-F07FDE2AA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40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48300-EDDB-AC2B-29F8-D4352B49D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5ACCB-5837-231E-2655-7021C0B4ED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6161D-7541-B03B-0F9A-1C9FABB0E7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72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FFCA1-81B8-4E57-27E3-0FBCBE946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9501F-8B1C-EE7E-80CE-4426EB09BF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0B7A2-69FF-01C3-A438-B95A68880C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DFD60A-94FA-4F1A-1B67-9901EE7F25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2E3A66-2C01-A891-5176-A809EAE44DF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64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69319-A64C-E742-32F4-6EEDBD156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85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252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3ED2A-3220-2EEF-6883-9E588EC1A0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49B444-856C-68DE-3156-8FA134157D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3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14CD7-8800-D4C6-A406-7313F158F4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562229-C8B7-9935-ECEB-EB41D9B538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61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F00D6-DFEC-34F4-32BD-173B68FBDF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E8158D-DA25-CBC5-6B84-F5B1F776BE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48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68390-8B12-2F91-AED1-D283CFE48A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C0CBA2-CEF1-31EB-A9F6-5FA8EE46F3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71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923CB-D904-62BE-5B1B-35D3245D4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ACA89-5263-55B2-F9ED-5156579E5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55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FB948-834F-E63F-988A-2294DBE11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06761-926A-36A1-1BE3-2851C132EA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8C98C9-92A4-0790-CFB3-4CD54DF3F19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19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626FF-7D86-D44F-A4CB-C252AFA10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0E6CAE-7AB6-97A9-D3D7-F1A239B1DE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73018-20DB-2FA1-FAF6-4AA504FB61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961E67-7474-A0E8-9F98-2389633740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D119E-2D5D-5173-D6AD-CD9FED650C0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9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701FD-6A19-62D3-CC57-86B5FA6E9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7235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 Slide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itle Slide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n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nt Slides_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6EBD861B654D41B82187D4D103FACF" ma:contentTypeVersion="16" ma:contentTypeDescription="Create a new document." ma:contentTypeScope="" ma:versionID="46d713fd17186ae13963c646ecdd5e9f">
  <xsd:schema xmlns:xsd="http://www.w3.org/2001/XMLSchema" xmlns:xs="http://www.w3.org/2001/XMLSchema" xmlns:p="http://schemas.microsoft.com/office/2006/metadata/properties" xmlns:ns2="8aea70dd-9f19-475a-9ced-d270f5a04e1e" xmlns:ns3="96a5268c-9429-434f-ab45-b1686bb96474" targetNamespace="http://schemas.microsoft.com/office/2006/metadata/properties" ma:root="true" ma:fieldsID="19f82ed20785ab1fec7669dbd7e0c448" ns2:_="" ns3:_="">
    <xsd:import namespace="8aea70dd-9f19-475a-9ced-d270f5a04e1e"/>
    <xsd:import namespace="96a5268c-9429-434f-ab45-b1686bb964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Billing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ea70dd-9f19-475a-9ced-d270f5a04e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06aaa40-c663-4506-a8f2-94edda6b6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a5268c-9429-434f-ab45-b1686bb964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dd15ace-3109-47bd-a2c7-fc7333c45013}" ma:internalName="TaxCatchAll" ma:showField="CatchAllData" ma:web="96a5268c-9429-434f-ab45-b1686bb964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6a5268c-9429-434f-ab45-b1686bb96474" xsi:nil="true"/>
    <lcf76f155ced4ddcb4097134ff3c332f xmlns="8aea70dd-9f19-475a-9ced-d270f5a04e1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05D2976-E5CD-4A55-9349-0A2DDE9340B6}"/>
</file>

<file path=customXml/itemProps2.xml><?xml version="1.0" encoding="utf-8"?>
<ds:datastoreItem xmlns:ds="http://schemas.openxmlformats.org/officeDocument/2006/customXml" ds:itemID="{7CD514C6-150F-450C-926F-609B16658347}"/>
</file>

<file path=customXml/itemProps3.xml><?xml version="1.0" encoding="utf-8"?>
<ds:datastoreItem xmlns:ds="http://schemas.openxmlformats.org/officeDocument/2006/customXml" ds:itemID="{7B336A3A-9C64-436C-8ED6-2C73819DE732}"/>
</file>

<file path=docMetadata/LabelInfo.xml><?xml version="1.0" encoding="utf-8"?>
<clbl:labelList xmlns:clbl="http://schemas.microsoft.com/office/2020/mipLabelMetadata">
  <clbl:label id="{d026bb9f-849e-4520-adf3-36adc211bebd}" enabled="1" method="Privileged" siteId="{ac144e41-8001-48f0-9e1c-170716ed06b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Macintosh PowerPoint</Application>
  <PresentationFormat>Widescreen</PresentationFormat>
  <Paragraphs>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Title Slide 1</vt:lpstr>
      <vt:lpstr>Title Slide 2</vt:lpstr>
      <vt:lpstr>Title Slide 3</vt:lpstr>
      <vt:lpstr>Title Slide 4</vt:lpstr>
      <vt:lpstr>Content Slides</vt:lpstr>
      <vt:lpstr>Content Slides_2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Belle Wangsomnuk</dc:creator>
  <cp:lastModifiedBy>Belle Wangsomnuk</cp:lastModifiedBy>
  <cp:revision>3</cp:revision>
  <dcterms:created xsi:type="dcterms:W3CDTF">2025-07-24T06:57:36Z</dcterms:created>
  <dcterms:modified xsi:type="dcterms:W3CDTF">2025-10-13T03:56:03Z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0x010100DB6EBD861B654D41B82187D4D103FACF</vt:lpwstr>
  </property>
</Properties>
</file>